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3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/>
    <p:restoredTop sz="89570" autoAdjust="0"/>
  </p:normalViewPr>
  <p:slideViewPr>
    <p:cSldViewPr snapToGrid="0" snapToObjects="1">
      <p:cViewPr varScale="1">
        <p:scale>
          <a:sx n="77" d="100"/>
          <a:sy n="77" d="100"/>
        </p:scale>
        <p:origin x="3672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34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593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339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02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32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1759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818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7922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283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776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538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A1F2-099A-C24C-BDA4-77F906D4071F}" type="datetimeFigureOut">
              <a:t>30-10-2019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AA53F-3CC1-DA4A-85E0-93A622C52FA0}" type="slidenum">
              <a:rPr lang="uk-UA"/>
              <a:t>‹nr.›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1939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014201"/>
              </p:ext>
            </p:extLst>
          </p:nvPr>
        </p:nvGraphicFramePr>
        <p:xfrm>
          <a:off x="246237" y="584079"/>
          <a:ext cx="6369717" cy="8365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66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8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8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8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740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b="1" i="0" kern="1200" noProof="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Administrator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b="1" i="0" kern="1200" noProof="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Leder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b="1" i="0" kern="1200" noProof="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Superbruger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b="1" i="0" kern="1200" noProof="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Medarbejder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900" b="1" i="0" kern="1200" noProof="0" dirty="0">
                          <a:solidFill>
                            <a:schemeClr val="lt1"/>
                          </a:solidFill>
                          <a:effectLst/>
                          <a:latin typeface="Open Sans" charset="0"/>
                          <a:ea typeface="Open Sans" charset="0"/>
                          <a:cs typeface="Open Sans" charset="0"/>
                        </a:rPr>
                        <a:t>Borger/Pårørende</a:t>
                      </a:r>
                    </a:p>
                  </a:txBody>
                  <a:tcPr marL="61290" marR="61290" marT="30645" marB="30645" anchor="ctr">
                    <a:solidFill>
                      <a:srgbClr val="007A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7728">
                <a:tc>
                  <a:txBody>
                    <a:bodyPr/>
                    <a:lstStyle/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da-DK" sz="900" b="0" i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Har samme funktion som Superbrugerne.</a:t>
                      </a: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På nuværende tidspunkt er den eneste forskel, at Administratorerne kan administrere og håndtere medarbejderne. 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Har ansvaret for at håndtere medarbejderprofiler: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       Oprette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       Slette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       Ændre tilhørsforhold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       Ændre roll</a:t>
                      </a:r>
                    </a:p>
                    <a:p>
                      <a:pPr marL="171450" marR="0" lvl="0" indent="-1714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En Administrator kan evt. være én eller flere administrative medarbejdere som i forvejen arbejder med at håndtere medarbejderprofiler i andre systemer. </a:t>
                      </a: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Har det overordnede</a:t>
                      </a: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ansvar for implementering og forankring af Sekoia i organisationen. Herunder at drive og facilitere processer over tid.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Sikre at Sekoia understøtter ledelses-perspektivet ift. arbejdsgange, faglighed,  kvalitet mm.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Sætte de overordnede rammer ift. formålet med og brugen af Sekoia.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Kunne anvende ledelses redskaber i Sekoia.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Have indsigt og viden om den konkrete brug af Sekoia i organisationen.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Afsætte og prioritere tid og ressourcer ift. arbejdet med Sekoia for Administratorer og Superbrugere.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Have viden og indsigt ift. udviklingen i Sekoia.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Udvikle Sekoia I organisationen I samarbejde med Administratorer og Superbrugere. </a:t>
                      </a:r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Ambassadør</a:t>
                      </a: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for Sekoia I organisationen!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Formidler for Sekoia ift. brugen og beslutninger der træffes.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Støtte implementeringen af Sekoia ift. organisationen, kollegaer, borgere og pårørende.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Oplære og formidle om Sekoia til kollegaer (både nye som “gamle”)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Bidrage til viden og udvikling af Sekoia. Overordnet fokus på hvordan Sekoia kan anvendes til at støtte behov og kvalitet.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Indtaster oplysninger og viden.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Tester nye muligheder og funktioner.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Italesætte erfaringer, ønsker, udfordringer og muligheder overfor kollegaer ift. at opnå udvikling og sparring på tværs af afdelinger, faglighed, rolle mm.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Ved valg af SB kan det være en fordel at se på fx. vagtlag og hvem der har andre funktioner.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da-DK" sz="900" b="0" i="0" baseline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da-DK" sz="900" b="0" i="0" baseline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Tage</a:t>
                      </a: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ansvar for brugen af Sekoia i dagligdagen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Sikre at Sekoia holder den rette viden - kvaliteten.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Forholde sig reflekterende ift. indholdet. Gælder både brugen og den konkrete viden og beskrivelser.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Bidrage med viden og udvikling.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da-DK" sz="900" b="0" i="0" baseline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Bidrage til dialogen ift. at højne faglighed og kvalitet.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Anvende data og viden indsamlet I Sekoia ift. Borgeren og organisationen.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Støtte borgeren i oplæring og viden ift. Sekoia. 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Støtte brugen af Sekoia ift. de pårørende.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da-DK" sz="900" b="0" i="0" baseline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da-DK" sz="900" b="0" i="0" baseline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da-DK" sz="900" b="0" i="0" baseline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a-DK" sz="900" b="1" i="0" u="sng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Borgere: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Anvende Sekoias borger applikationer</a:t>
                      </a: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efter interesse, ønsker og muligheder.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Mulighed for mere deltagelse og involvering I pårørendes liv og styrke relationen.</a:t>
                      </a:r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algn="l"/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algn="l"/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algn="l"/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algn="l"/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algn="l"/>
                      <a:r>
                        <a:rPr lang="da-DK" sz="900" b="1" i="0" u="sng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Pårørende: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Mere indsigt</a:t>
                      </a: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 i borgerens liv.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Mere formidling og delagtighed ift. eget liv. 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Støtte implementeringen af Sekoia ift. mit familiemedlem.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da-DK" sz="900" b="0" i="0" baseline="0" noProof="0" dirty="0">
                          <a:solidFill>
                            <a:srgbClr val="007A3B"/>
                          </a:solidFill>
                          <a:latin typeface="Open Sans Light" charset="0"/>
                          <a:ea typeface="Open Sans Light" charset="0"/>
                          <a:cs typeface="Open Sans Light" charset="0"/>
                        </a:rPr>
                        <a:t>Støtte ved at se mulighederne for hvordan Sekoia kan støtte borgeren.  </a:t>
                      </a:r>
                      <a:endParaRPr lang="da-DK" sz="900" b="0" i="0" noProof="0" dirty="0">
                        <a:solidFill>
                          <a:srgbClr val="007A3B"/>
                        </a:solidFill>
                        <a:latin typeface="Open Sans Light" charset="0"/>
                        <a:ea typeface="Open Sans Light" charset="0"/>
                        <a:cs typeface="Open Sans Light" charset="0"/>
                      </a:endParaRPr>
                    </a:p>
                  </a:txBody>
                  <a:tcPr marL="61290" marR="61290" marT="30645" marB="30645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5015" y="182015"/>
            <a:ext cx="1216443" cy="28214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46237" y="182015"/>
            <a:ext cx="36623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pen Sans Light" charset="0"/>
                <a:ea typeface="Open Sans Light" charset="0"/>
                <a:cs typeface="Open Sans Light" charset="0"/>
              </a:rPr>
              <a:t>ROLLE BESKRIVELSE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1253</TotalTime>
  <Words>452</Words>
  <Application>Microsoft Office PowerPoint</Application>
  <PresentationFormat>Skærmshow (4:3)</PresentationFormat>
  <Paragraphs>56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Open Sans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kat</cp:lastModifiedBy>
  <cp:revision>31</cp:revision>
  <cp:lastPrinted>2017-07-05T12:44:34Z</cp:lastPrinted>
  <dcterms:created xsi:type="dcterms:W3CDTF">2017-07-03T06:29:54Z</dcterms:created>
  <dcterms:modified xsi:type="dcterms:W3CDTF">2019-10-30T14:23:46Z</dcterms:modified>
</cp:coreProperties>
</file>